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59" r:id="rId4"/>
    <p:sldId id="260" r:id="rId5"/>
    <p:sldId id="275" r:id="rId6"/>
    <p:sldId id="261" r:id="rId7"/>
    <p:sldId id="273" r:id="rId8"/>
    <p:sldId id="263" r:id="rId9"/>
    <p:sldId id="264" r:id="rId10"/>
    <p:sldId id="267" r:id="rId11"/>
    <p:sldId id="268" r:id="rId12"/>
    <p:sldId id="276" r:id="rId1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31" autoAdjust="0"/>
  </p:normalViewPr>
  <p:slideViewPr>
    <p:cSldViewPr>
      <p:cViewPr varScale="1">
        <p:scale>
          <a:sx n="62" d="100"/>
          <a:sy n="62" d="100"/>
        </p:scale>
        <p:origin x="-136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0BC880-36AE-4A14-B384-E5D6B6638E4D}" type="datetimeFigureOut">
              <a:rPr kumimoji="1" lang="ja-JP" altLang="en-US" smtClean="0"/>
              <a:t>2017/5/15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182AD-6924-40B1-B615-2D89FCB32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5424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CBE97-180D-4060-9667-75823B482B1B}" type="datetimeFigureOut">
              <a:rPr kumimoji="1" lang="ja-JP" altLang="en-US" smtClean="0"/>
              <a:t>2017/5/15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46CE9-AF78-416D-A82E-3301D5750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841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46CE9-AF78-416D-A82E-3301D575015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65952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46CE9-AF78-416D-A82E-3301D5750157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0173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46CE9-AF78-416D-A82E-3301D575015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5785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46CE9-AF78-416D-A82E-3301D575015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5445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46CE9-AF78-416D-A82E-3301D575015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0173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46CE9-AF78-416D-A82E-3301D575015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2595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46CE9-AF78-416D-A82E-3301D5750157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67168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46CE9-AF78-416D-A82E-3301D5750157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7091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46CE9-AF78-416D-A82E-3301D5750157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532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46CE9-AF78-416D-A82E-3301D5750157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1649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C966-119E-4BD8-B73E-562AFEFAA136}" type="datetimeFigureOut">
              <a:rPr kumimoji="1" lang="ja-JP" altLang="en-US" smtClean="0"/>
              <a:t>2017/5/15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8261-2432-4D24-8C03-383FBC87C1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C966-119E-4BD8-B73E-562AFEFAA136}" type="datetimeFigureOut">
              <a:rPr kumimoji="1" lang="ja-JP" altLang="en-US" smtClean="0"/>
              <a:t>2017/5/15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8261-2432-4D24-8C03-383FBC87C1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C966-119E-4BD8-B73E-562AFEFAA136}" type="datetimeFigureOut">
              <a:rPr kumimoji="1" lang="ja-JP" altLang="en-US" smtClean="0"/>
              <a:t>2017/5/15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8261-2432-4D24-8C03-383FBC87C1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C966-119E-4BD8-B73E-562AFEFAA136}" type="datetimeFigureOut">
              <a:rPr kumimoji="1" lang="ja-JP" altLang="en-US" smtClean="0"/>
              <a:t>2017/5/15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8261-2432-4D24-8C03-383FBC87C1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C966-119E-4BD8-B73E-562AFEFAA136}" type="datetimeFigureOut">
              <a:rPr kumimoji="1" lang="ja-JP" altLang="en-US" smtClean="0"/>
              <a:t>2017/5/15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8261-2432-4D24-8C03-383FBC87C1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C966-119E-4BD8-B73E-562AFEFAA136}" type="datetimeFigureOut">
              <a:rPr kumimoji="1" lang="ja-JP" altLang="en-US" smtClean="0"/>
              <a:t>2017/5/15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8261-2432-4D24-8C03-383FBC87C1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C966-119E-4BD8-B73E-562AFEFAA136}" type="datetimeFigureOut">
              <a:rPr kumimoji="1" lang="ja-JP" altLang="en-US" smtClean="0"/>
              <a:t>2017/5/15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8261-2432-4D24-8C03-383FBC87C1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C966-119E-4BD8-B73E-562AFEFAA136}" type="datetimeFigureOut">
              <a:rPr kumimoji="1" lang="ja-JP" altLang="en-US" smtClean="0"/>
              <a:t>2017/5/15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8261-2432-4D24-8C03-383FBC87C1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C966-119E-4BD8-B73E-562AFEFAA136}" type="datetimeFigureOut">
              <a:rPr kumimoji="1" lang="ja-JP" altLang="en-US" smtClean="0"/>
              <a:t>2017/5/15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8261-2432-4D24-8C03-383FBC87C1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C966-119E-4BD8-B73E-562AFEFAA136}" type="datetimeFigureOut">
              <a:rPr kumimoji="1" lang="ja-JP" altLang="en-US" smtClean="0"/>
              <a:t>2017/5/15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8261-2432-4D24-8C03-383FBC87C1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C966-119E-4BD8-B73E-562AFEFAA136}" type="datetimeFigureOut">
              <a:rPr kumimoji="1" lang="ja-JP" altLang="en-US" smtClean="0"/>
              <a:t>2017/5/15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8261-2432-4D24-8C03-383FBC87C1C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アイコンをクリックして図を追加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AE3C966-119E-4BD8-B73E-562AFEFAA136}" type="datetimeFigureOut">
              <a:rPr kumimoji="1" lang="ja-JP" altLang="en-US" smtClean="0"/>
              <a:t>2017/5/15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F2B8261-2432-4D24-8C03-383FBC87C1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66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就学にむけて</a:t>
            </a:r>
            <a:endParaRPr kumimoji="1" lang="ja-JP" altLang="en-US" sz="66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2017</a:t>
            </a:r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５歳児保護者会</a:t>
            </a:r>
            <a:endParaRPr lang="en-US" altLang="ja-JP" dirty="0" smtClean="0">
              <a:solidFill>
                <a:schemeClr val="tx1"/>
              </a:solidFill>
            </a:endParaRPr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10986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/>
              <a:t>子どもは肺炎・大人は脳炎・・</a:t>
            </a:r>
            <a:r>
              <a:rPr lang="ja-JP" altLang="en-US" sz="2400" dirty="0" smtClean="0"/>
              <a:t>・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他</a:t>
            </a:r>
            <a:r>
              <a:rPr lang="ja-JP" altLang="en-US" sz="2400" dirty="0"/>
              <a:t>の症状が治まる頃に出てくる</a:t>
            </a:r>
            <a:r>
              <a:rPr lang="ja-JP" altLang="en-US" sz="2400" dirty="0" smtClean="0"/>
              <a:t>。</a:t>
            </a:r>
            <a:endParaRPr lang="en-US" altLang="ja-JP" sz="2400" dirty="0" smtClean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 smtClean="0"/>
              <a:t>知能</a:t>
            </a:r>
            <a:r>
              <a:rPr lang="ja-JP" altLang="en-US" sz="2400" dirty="0"/>
              <a:t>障害や運動障害の後遺症合併が</a:t>
            </a:r>
            <a:r>
              <a:rPr lang="ja-JP" altLang="en-US" sz="2400" dirty="0" smtClean="0"/>
              <a:t>３０％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（</a:t>
            </a:r>
            <a:r>
              <a:rPr lang="ja-JP" altLang="en-US" sz="2400" dirty="0"/>
              <a:t>子どもは５歳以下に、大人は２０歳以上に多い。）</a:t>
            </a:r>
          </a:p>
          <a:p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46005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免疫不全が数週間（他の病気にかかりやすくなる・一時的な白血病のようなもの）</a:t>
            </a:r>
          </a:p>
          <a:p>
            <a:r>
              <a:rPr lang="ja-JP" altLang="en-US" dirty="0"/>
              <a:t>大人の脳炎のうち１５％が死亡。２０～４０％に後遺症。（２００７年９例）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7309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だから・・・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kumimoji="1" lang="en-US" altLang="ja-JP" sz="96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buNone/>
            </a:pPr>
            <a:r>
              <a:rPr kumimoji="1" lang="ja-JP" altLang="en-US" sz="9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早めに</a:t>
            </a:r>
            <a:endParaRPr kumimoji="1" lang="en-US" altLang="ja-JP" sz="96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buNone/>
            </a:pPr>
            <a:r>
              <a:rPr kumimoji="1" lang="ja-JP" altLang="en-US" sz="9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予防接種を！</a:t>
            </a:r>
            <a:endParaRPr kumimoji="1" lang="en-US" altLang="ja-JP" sz="96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buNone/>
            </a:pPr>
            <a:endParaRPr kumimoji="1" lang="ja-JP" altLang="en-US" sz="9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7879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7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MR</a:t>
            </a:r>
            <a:r>
              <a:rPr lang="ja-JP" altLang="en-US" sz="7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の予防接種</a:t>
            </a:r>
            <a:endParaRPr kumimoji="1" lang="ja-JP" altLang="en-US" sz="7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５歳児</a:t>
            </a:r>
            <a:r>
              <a:rPr lang="ja-JP" altLang="en-US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クラス</a:t>
            </a:r>
            <a:r>
              <a:rPr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の１年間は無料</a:t>
            </a:r>
            <a:endParaRPr kumimoji="1" lang="en-US" altLang="ja-JP" sz="60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5366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MR</a:t>
            </a:r>
            <a:br>
              <a:rPr lang="en-US" altLang="ja-JP" dirty="0" smtClean="0"/>
            </a:b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ja-JP" altLang="en-US" sz="9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定期接種</a:t>
            </a:r>
            <a:endParaRPr kumimoji="1" lang="en-US" altLang="ja-JP" sz="96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8298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MR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kumimoji="1" lang="en-US" altLang="ja-JP" sz="96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buNone/>
            </a:pPr>
            <a:r>
              <a:rPr kumimoji="1" lang="ja-JP" altLang="en-US" sz="9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早いほうが</a:t>
            </a:r>
            <a:endParaRPr kumimoji="1" lang="en-US" altLang="ja-JP" sz="96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buNone/>
            </a:pPr>
            <a:r>
              <a:rPr kumimoji="1" lang="ja-JP" altLang="en-US" sz="9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いい</a:t>
            </a:r>
            <a:endParaRPr kumimoji="1" lang="en-US" altLang="ja-JP" sz="96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buNone/>
            </a:pPr>
            <a:endParaRPr kumimoji="1" lang="ja-JP" altLang="en-US" sz="9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1580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麻疹</a:t>
            </a:r>
            <a:r>
              <a:rPr lang="ja-JP" altLang="en-US" dirty="0"/>
              <a:t>の予防接種を勧めるかというと･･･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 smtClean="0"/>
              <a:t>・麻疹</a:t>
            </a:r>
            <a:r>
              <a:rPr lang="ja-JP" altLang="en-US" sz="2400" dirty="0"/>
              <a:t>はまだ死亡率も高く、また苦痛も大きく、後遺症も残りやすい</a:t>
            </a:r>
            <a:r>
              <a:rPr lang="ja-JP" altLang="en-US" sz="2400" dirty="0" smtClean="0"/>
              <a:t>病気</a:t>
            </a:r>
            <a:endParaRPr lang="en-US" altLang="ja-JP" sz="2400" dirty="0" smtClean="0"/>
          </a:p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・今</a:t>
            </a:r>
            <a:r>
              <a:rPr lang="ja-JP" altLang="en-US" sz="2400" dirty="0"/>
              <a:t>の六十代の方が子どもの頃は</a:t>
            </a:r>
            <a:r>
              <a:rPr lang="en-US" altLang="ja-JP" sz="2400" dirty="0"/>
              <a:t>10</a:t>
            </a:r>
            <a:r>
              <a:rPr lang="ja-JP" altLang="en-US" sz="2400" dirty="0"/>
              <a:t>人に</a:t>
            </a:r>
            <a:r>
              <a:rPr lang="en-US" altLang="ja-JP" sz="2400" dirty="0"/>
              <a:t>1</a:t>
            </a:r>
            <a:r>
              <a:rPr lang="ja-JP" altLang="en-US" sz="2400" dirty="0"/>
              <a:t>人が麻疹で亡くなったそうです。強力です。</a:t>
            </a:r>
          </a:p>
          <a:p>
            <a:pPr marL="0" indent="0">
              <a:buNone/>
            </a:pP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7850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もし</a:t>
            </a:r>
            <a:r>
              <a:rPr lang="ja-JP" altLang="en-US" dirty="0"/>
              <a:t>麻疹に</a:t>
            </a:r>
            <a:r>
              <a:rPr lang="ja-JP" altLang="en-US" dirty="0" smtClean="0"/>
              <a:t>かかったら・・・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800" dirty="0" smtClean="0"/>
              <a:t>麻疹</a:t>
            </a:r>
            <a:r>
              <a:rPr lang="ja-JP" altLang="en-US" sz="2800" dirty="0"/>
              <a:t>には特効薬がない。（対処療法）</a:t>
            </a:r>
            <a:endParaRPr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2024674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+mj-ea"/>
              </a:rPr>
              <a:t>重症感</a:t>
            </a:r>
            <a:endParaRPr kumimoji="1" lang="ja-JP" altLang="en-US" dirty="0">
              <a:latin typeface="+mj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>
                <a:latin typeface="+mn-ea"/>
              </a:rPr>
              <a:t>症状が重い</a:t>
            </a:r>
            <a:r>
              <a:rPr lang="ja-JP" altLang="en-US" sz="2400" dirty="0" smtClean="0">
                <a:latin typeface="+mn-ea"/>
              </a:rPr>
              <a:t>。</a:t>
            </a:r>
            <a:endParaRPr lang="en-US" altLang="ja-JP" sz="24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+mn-ea"/>
              </a:rPr>
              <a:t>入院</a:t>
            </a:r>
            <a:r>
              <a:rPr lang="ja-JP" altLang="en-US" sz="2400" dirty="0">
                <a:latin typeface="+mn-ea"/>
              </a:rPr>
              <a:t>している患者さんを診ているのがつらくなるほど重症感がある</a:t>
            </a:r>
            <a:r>
              <a:rPr lang="ja-JP" altLang="en-US" sz="2400" dirty="0" smtClean="0">
                <a:latin typeface="+mn-ea"/>
              </a:rPr>
              <a:t>。</a:t>
            </a:r>
            <a:endParaRPr lang="en-US" altLang="ja-JP" sz="2400" dirty="0">
              <a:latin typeface="+mn-ea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+mn-ea"/>
              </a:rPr>
              <a:t>大人</a:t>
            </a:r>
            <a:r>
              <a:rPr lang="ja-JP" altLang="en-US" sz="2400" dirty="0">
                <a:latin typeface="+mn-ea"/>
              </a:rPr>
              <a:t>がなると「頭が痛すぎて、もう眠れないかと思った」という頭痛が３～４日続くこともある</a:t>
            </a:r>
            <a:r>
              <a:rPr lang="ja-JP" altLang="en-US" sz="2400" dirty="0" smtClean="0">
                <a:latin typeface="+mn-ea"/>
              </a:rPr>
              <a:t>。</a:t>
            </a:r>
            <a:endParaRPr lang="en-US" altLang="ja-JP" sz="24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+mn-ea"/>
              </a:rPr>
              <a:t>４割</a:t>
            </a:r>
            <a:r>
              <a:rPr lang="ja-JP" altLang="en-US" sz="2400" dirty="0">
                <a:latin typeface="+mn-ea"/>
              </a:rPr>
              <a:t>が入院。</a:t>
            </a:r>
          </a:p>
        </p:txBody>
      </p:sp>
    </p:spTree>
    <p:extLst>
      <p:ext uri="{BB962C8B-B14F-4D97-AF65-F5344CB8AC3E}">
        <p14:creationId xmlns:p14="http://schemas.microsoft.com/office/powerpoint/2010/main" val="3630966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その感染力</a:t>
            </a:r>
            <a:r>
              <a:rPr lang="ja-JP" altLang="en-US" dirty="0" smtClean="0"/>
              <a:t>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36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空気感染</a:t>
            </a:r>
            <a:r>
              <a:rPr lang="ja-JP" altLang="en-US" sz="36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するほ</a:t>
            </a:r>
            <a:r>
              <a:rPr lang="ja-JP" altLang="en-US" sz="36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ど</a:t>
            </a:r>
            <a:r>
              <a:rPr lang="ja-JP" altLang="en-US" sz="36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、</a:t>
            </a:r>
            <a:r>
              <a:rPr lang="ja-JP" altLang="en-US" sz="36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感染力が強い</a:t>
            </a:r>
            <a:r>
              <a:rPr lang="ja-JP" altLang="en-US" sz="36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。 </a:t>
            </a:r>
            <a:endParaRPr lang="en-US" altLang="ja-JP" sz="3600" dirty="0" smtClean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marL="0" indent="0" algn="ctr">
              <a:buNone/>
            </a:pPr>
            <a:r>
              <a:rPr lang="ja-JP" altLang="en-US" sz="36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（</a:t>
            </a:r>
            <a:r>
              <a:rPr lang="ja-JP" altLang="en-US" sz="36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水痘・結核も） </a:t>
            </a:r>
            <a:endParaRPr lang="en-US" altLang="ja-JP" sz="3600" dirty="0" smtClean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marL="0" indent="0" algn="ctr">
              <a:buNone/>
            </a:pPr>
            <a:endParaRPr lang="en-US" altLang="ja-JP" sz="3600" dirty="0" smtClean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marL="0" indent="0" algn="ctr">
              <a:buNone/>
            </a:pPr>
            <a:r>
              <a:rPr lang="ja-JP" altLang="en-US" sz="28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（</a:t>
            </a:r>
            <a:r>
              <a:rPr lang="ja-JP" altLang="en-US" sz="2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同じ空調にいると、広いホールでも２０分でウイルスを吸い込み感染する）</a:t>
            </a:r>
            <a:endParaRPr kumimoji="1" lang="en-US" altLang="ja-JP" sz="2800" dirty="0" smtClean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marL="0" indent="0" algn="ctr">
              <a:buNone/>
            </a:pPr>
            <a:endParaRPr kumimoji="1" lang="ja-JP" altLang="en-US" sz="2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3960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今でも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１０００人に一人が死亡</a:t>
            </a:r>
            <a: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。</a:t>
            </a:r>
            <a:endParaRPr lang="en-US" altLang="ja-JP" sz="48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buNone/>
            </a:pPr>
            <a: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２００１年２０人が死亡）</a:t>
            </a:r>
          </a:p>
          <a:p>
            <a:pPr marL="0" indent="0" algn="ctr">
              <a:buNone/>
            </a:pPr>
            <a:endParaRPr kumimoji="1" lang="ja-JP" altLang="en-US" sz="4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330621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TM02455596[[fn=春]]</Template>
  <TotalTime>165</TotalTime>
  <Words>304</Words>
  <Application>Microsoft Office PowerPoint</Application>
  <PresentationFormat>画面に合わせる (4:3)</PresentationFormat>
  <Paragraphs>50</Paragraphs>
  <Slides>12</Slides>
  <Notes>10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Spring</vt:lpstr>
      <vt:lpstr>就学にむけて</vt:lpstr>
      <vt:lpstr>MRの予防接種</vt:lpstr>
      <vt:lpstr>MR </vt:lpstr>
      <vt:lpstr>MR</vt:lpstr>
      <vt:lpstr>麻疹の予防接種を勧めるかというと･･･</vt:lpstr>
      <vt:lpstr>もし麻疹にかかったら・・・</vt:lpstr>
      <vt:lpstr>重症感</vt:lpstr>
      <vt:lpstr>その感染力は</vt:lpstr>
      <vt:lpstr>今でも</vt:lpstr>
      <vt:lpstr>PowerPoint プレゼンテーション</vt:lpstr>
      <vt:lpstr>PowerPoint プレゼンテーション</vt:lpstr>
      <vt:lpstr>だから・・・</vt:lpstr>
    </vt:vector>
  </TitlesOfParts>
  <Company>中央区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掲示をよく見て　らくらく子育て</dc:title>
  <dc:creator>子育て支援課築地保育園-尾関</dc:creator>
  <cp:lastModifiedBy>子育て支援課築地保育園-尾関</cp:lastModifiedBy>
  <cp:revision>18</cp:revision>
  <cp:lastPrinted>2017-05-13T09:31:28Z</cp:lastPrinted>
  <dcterms:created xsi:type="dcterms:W3CDTF">2017-05-11T07:59:53Z</dcterms:created>
  <dcterms:modified xsi:type="dcterms:W3CDTF">2017-05-15T08:30:05Z</dcterms:modified>
</cp:coreProperties>
</file>